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56FB-E05E-443F-88A1-CFC906389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7" y="1597961"/>
            <a:ext cx="9144000" cy="316230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DA97A-281B-4A77-9D2C-C5E6A860E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7" y="4902488"/>
            <a:ext cx="9144000" cy="98507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7BAE-E194-4223-BB4E-5E487863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1F6C9-7279-4DF8-9462-3EFEFA03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7072-0A38-49AD-8D0D-0E42DD48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42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9E81-5CFF-4A28-B9C8-5D54E51D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A4CC8-DCB0-4E94-98A7-236E3D18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1F802-21C2-44B2-A419-55469D82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DB709-08FF-4C4A-8670-4CCA9146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5375-1CC8-4950-8439-877451C4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3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8BDF0-A155-454D-B3E2-AD15D090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73242" y="827313"/>
            <a:ext cx="2280557" cy="506185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44E0D-96EC-4B35-BA5C-5DAFCC728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27313"/>
            <a:ext cx="8115300" cy="506185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ADC4E-9FB1-439F-B0FB-47F47B34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406-061A-4440-BA75-3B684FC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93CF-F5F3-4897-A51E-47D577FD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0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8199-C6CF-4DFF-A750-435F06CC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2D5EB-F993-411F-9DBA-971321FC0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5D216-27F9-4078-8349-ABC9F614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4F8A8-FBA7-4F25-ADEA-AF34649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09F8-5897-4724-8FA6-3EFDE8F2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41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0F0C-7BA8-490D-B4C9-CCE145DCD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1709738"/>
            <a:ext cx="9143999" cy="305052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0E61-B837-4BE4-9BC7-6AF706BCC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6" y="4902488"/>
            <a:ext cx="9143999" cy="9850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E15F-E46D-44C6-9FB9-07B0BC54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F6955-3667-4857-B35A-9E12F798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B309-D15E-4FA1-9B8D-8C1F3B56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5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19AB-91F9-4F80-9B5D-2E6FE92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9F334-D0CF-4DFD-BAA9-3ECD639B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7362" y="2227809"/>
            <a:ext cx="4942438" cy="39491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0B5D-4613-4DA7-BA20-58B19BE8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27809"/>
            <a:ext cx="4855265" cy="394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311AB-0603-424D-BC42-0CEAB356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A2AC-0C5F-4835-BE47-D780C298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4C0-DFDA-4778-9EE8-5E5C30E0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3603-5B09-4916-8324-A6BDAB4E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365125"/>
            <a:ext cx="994273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4073C-C15B-4218-9B84-675895517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5" y="1681163"/>
            <a:ext cx="4912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6D27-36F6-440B-A9BE-8B9499047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726" y="2505075"/>
            <a:ext cx="4912849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010D-7AC4-4A70-A211-6A292741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552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E85B5-3350-49A4-86A1-E5DAED491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5526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3E874-D08B-4D81-B82D-5DF242E4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174067-0FFA-41C3-A3A6-E8907CC32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947985-FBC0-4118-8877-2E327F637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2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282-3DE7-4AB9-83AC-AFEDD22A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436C-706A-443F-86CD-4444C828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53292-7EA5-45D0-957F-636A44FC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6F59D-34BB-462C-B506-040B9E98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1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5245-AB52-41B4-9B28-55E6527D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3B8AE-58B0-4FDF-8430-9D8D3DD5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4D91-8619-43C1-841B-B5F47DE0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2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A660-DF93-4947-B93F-BF118D3B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457200"/>
            <a:ext cx="368729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0292E-B3E1-4FD6-A7FA-C165BAC21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844277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0ECC-817B-4A71-AFB5-FC60A2BC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253343"/>
            <a:ext cx="3687298" cy="361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88E0B-6135-4F59-A35A-2CA1A8B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EF36-4037-4E6D-988F-CC8E3F11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C0D2D-D878-4723-A002-5A601EFB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59D5-B8A1-4C9C-A61F-E082A443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720433"/>
            <a:ext cx="3687298" cy="15873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B4F5F-E6E7-45C3-B35C-80F81FB1A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8277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633AB7-4F8E-4A9F-AC15-89E6A6E00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449286"/>
            <a:ext cx="3687298" cy="3419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B526-866D-4E11-A7F9-081BD4E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5/1/2021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58BF8-E962-4367-8495-62438FDD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20AE1-C97D-4E6C-9DB2-B2904C2C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2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192E3E-68A9-4F36-936C-1C8D0B9EF132}"/>
              </a:ext>
            </a:extLst>
          </p:cNvPr>
          <p:cNvSpPr/>
          <p:nvPr/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14EB0-7E6D-4536-9350-5CB688B5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1507376"/>
          </a:xfrm>
          <a:prstGeom prst="rect">
            <a:avLst/>
          </a:prstGeom>
        </p:spPr>
        <p:txBody>
          <a:bodyPr lIns="109728" tIns="109728" rIns="109728" bIns="91440"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455E-4725-4924-BF7D-2E1FC9E3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7362" y="2427316"/>
            <a:ext cx="9950103" cy="3513514"/>
          </a:xfrm>
          <a:prstGeom prst="rect">
            <a:avLst/>
          </a:prstGeom>
        </p:spPr>
        <p:txBody>
          <a:bodyPr lIns="109728" tIns="109728" rIns="109728" bIns="9144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AD9D9-1A1D-4438-9F3D-E5E58FD72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3751" y="6356350"/>
            <a:ext cx="2296603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900" spc="100">
                <a:solidFill>
                  <a:schemeClr val="bg1"/>
                </a:solidFill>
              </a:defRPr>
            </a:lvl1pPr>
          </a:lstStyle>
          <a:p>
            <a:fld id="{8C28A28C-4C6A-46EA-90C0-4EE0B89CC5C7}" type="datetimeFigureOut">
              <a:rPr lang="en-US" smtClean="0"/>
              <a:pPr/>
              <a:t>5/1/2021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0A827-D7BF-4CA4-8C29-5AE54AD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610380" y="1926575"/>
            <a:ext cx="3830351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900" spc="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7188-1DE1-4DA5-8161-21179E4AD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0355" y="6356350"/>
            <a:ext cx="410973" cy="365125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900" spc="100">
                <a:solidFill>
                  <a:schemeClr val="bg1"/>
                </a:solidFill>
              </a:defRPr>
            </a:lvl1pPr>
          </a:lstStyle>
          <a:p>
            <a:fld id="{5DEF7F31-0B8A-474A-B86C-91F3817543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79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2" r:id="rId6"/>
    <p:sldLayoutId id="2147483698" r:id="rId7"/>
    <p:sldLayoutId id="2147483699" r:id="rId8"/>
    <p:sldLayoutId id="2147483700" r:id="rId9"/>
    <p:sldLayoutId id="2147483701" r:id="rId10"/>
    <p:sldLayoutId id="2147483703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600" b="1" kern="1200" spc="22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12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5000"/>
        </a:lnSpc>
        <a:spcBef>
          <a:spcPts val="500"/>
        </a:spcBef>
        <a:buFontTx/>
        <a:buNone/>
        <a:defRPr sz="1600" b="1" kern="1200" spc="12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400" kern="1200" spc="12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5000"/>
        </a:lnSpc>
        <a:spcBef>
          <a:spcPts val="500"/>
        </a:spcBef>
        <a:buFontTx/>
        <a:buNone/>
        <a:defRPr sz="1200" b="1" kern="1200" spc="12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200" kern="1200" spc="12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845648E2-B946-43A1-80DE-C50CBBDF9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F11CF89-91B8-48EC-9637-4330441E67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8" y="1597961"/>
            <a:ext cx="3795812" cy="3162300"/>
          </a:xfrm>
        </p:spPr>
        <p:txBody>
          <a:bodyPr anchor="b">
            <a:normAutofit/>
          </a:bodyPr>
          <a:lstStyle/>
          <a:p>
            <a:r>
              <a:rPr lang="en-US" altLang="zh-CN" dirty="0"/>
              <a:t>Chat List Section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3932EEF-8140-4DA3-9C64-5D1EBF05FD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8" y="4902489"/>
            <a:ext cx="3795812" cy="985075"/>
          </a:xfrm>
        </p:spPr>
        <p:txBody>
          <a:bodyPr anchor="t">
            <a:normAutofit/>
          </a:bodyPr>
          <a:lstStyle/>
          <a:p>
            <a:r>
              <a:rPr lang="en-US" altLang="zh-CN" dirty="0"/>
              <a:t>Weihang Li</a:t>
            </a:r>
            <a:endParaRPr lang="zh-CN" alt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A06546B-3E90-4E24-BD32-C6BFD1CD8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794726" y="-906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FA95682-BEE6-4B33-BA34-7E7BE4978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3793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图片 5" descr="表格&#10;&#10;描述已自动生成">
            <a:extLst>
              <a:ext uri="{FF2B5EF4-FFF2-40B4-BE49-F238E27FC236}">
                <a16:creationId xmlns:a16="http://schemas.microsoft.com/office/drawing/2014/main" id="{53C233CA-792B-4224-85DC-FFBCFDFE5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189" y="1344268"/>
            <a:ext cx="6101317" cy="408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93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F4626C-85D8-4DF3-8006-49B55913D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579860"/>
          </a:xfrm>
        </p:spPr>
        <p:txBody>
          <a:bodyPr/>
          <a:lstStyle/>
          <a:p>
            <a:r>
              <a:rPr lang="en-US" altLang="zh-CN" dirty="0"/>
              <a:t>Section Overview</a:t>
            </a:r>
            <a:endParaRPr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EC274178-F109-4B2A-97B9-8176E2BC4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807902"/>
              </p:ext>
            </p:extLst>
          </p:nvPr>
        </p:nvGraphicFramePr>
        <p:xfrm>
          <a:off x="1514139" y="1722613"/>
          <a:ext cx="869526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7631">
                  <a:extLst>
                    <a:ext uri="{9D8B030D-6E8A-4147-A177-3AD203B41FA5}">
                      <a16:colId xmlns:a16="http://schemas.microsoft.com/office/drawing/2014/main" val="875019019"/>
                    </a:ext>
                  </a:extLst>
                </a:gridCol>
                <a:gridCol w="4347631">
                  <a:extLst>
                    <a:ext uri="{9D8B030D-6E8A-4147-A177-3AD203B41FA5}">
                      <a16:colId xmlns:a16="http://schemas.microsoft.com/office/drawing/2014/main" val="3405976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File Access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Classes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242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UserData.txt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Server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472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listFile.txt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Client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536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ChatInfo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70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FindChat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016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ReadUserName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049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/>
                        <a:t>WriteFile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886278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16D76B8-BB6E-436F-A80F-228F20D44630}"/>
              </a:ext>
            </a:extLst>
          </p:cNvPr>
          <p:cNvSpPr txBox="1"/>
          <p:nvPr/>
        </p:nvSpPr>
        <p:spPr>
          <a:xfrm>
            <a:off x="1514139" y="4681057"/>
            <a:ext cx="8695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zh-CN" sz="1800" dirty="0">
                <a:latin typeface="Courier New" panose="02070309020205020404" pitchFamily="49" charset="0"/>
              </a:rPr>
              <a:t>1!Bob,Leo!2021-04-21 15:35:40.482!Bob,Leo</a:t>
            </a:r>
          </a:p>
          <a:p>
            <a:endParaRPr lang="zh-CN" altLang="en-US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92D0A05D-F779-4459-A56F-E7FD97BB5B04}"/>
              </a:ext>
            </a:extLst>
          </p:cNvPr>
          <p:cNvCxnSpPr/>
          <p:nvPr/>
        </p:nvCxnSpPr>
        <p:spPr>
          <a:xfrm flipV="1">
            <a:off x="1350628" y="5016617"/>
            <a:ext cx="285225" cy="310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3DB6D6B2-2FC1-4117-AB2B-E36A26B86E01}"/>
              </a:ext>
            </a:extLst>
          </p:cNvPr>
          <p:cNvSpPr txBox="1"/>
          <p:nvPr/>
        </p:nvSpPr>
        <p:spPr>
          <a:xfrm>
            <a:off x="788565" y="5394121"/>
            <a:ext cx="788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index</a:t>
            </a:r>
            <a:endParaRPr lang="zh-CN" altLang="en-US" dirty="0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25EE9EC2-4E6D-4A9A-86E8-4D3A030D7D13}"/>
              </a:ext>
            </a:extLst>
          </p:cNvPr>
          <p:cNvCxnSpPr>
            <a:cxnSpLocks/>
          </p:cNvCxnSpPr>
          <p:nvPr/>
        </p:nvCxnSpPr>
        <p:spPr>
          <a:xfrm flipV="1">
            <a:off x="2239711" y="5004223"/>
            <a:ext cx="0" cy="685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23882661-C5D4-4E97-AE4B-06E8B8A59890}"/>
              </a:ext>
            </a:extLst>
          </p:cNvPr>
          <p:cNvSpPr txBox="1"/>
          <p:nvPr/>
        </p:nvSpPr>
        <p:spPr>
          <a:xfrm>
            <a:off x="1493240" y="5872294"/>
            <a:ext cx="1736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Users in the chat</a:t>
            </a:r>
            <a:endParaRPr lang="zh-CN" altLang="en-US" sz="1600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20E5DDED-D23C-4F6B-B47B-A1DEFD37DE93}"/>
              </a:ext>
            </a:extLst>
          </p:cNvPr>
          <p:cNvCxnSpPr>
            <a:cxnSpLocks/>
          </p:cNvCxnSpPr>
          <p:nvPr/>
        </p:nvCxnSpPr>
        <p:spPr>
          <a:xfrm flipV="1">
            <a:off x="4967532" y="4984523"/>
            <a:ext cx="0" cy="685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787D1100-A8E6-40C9-AEA1-57C0101BE238}"/>
              </a:ext>
            </a:extLst>
          </p:cNvPr>
          <p:cNvSpPr txBox="1"/>
          <p:nvPr/>
        </p:nvSpPr>
        <p:spPr>
          <a:xfrm>
            <a:off x="4332692" y="5716232"/>
            <a:ext cx="1269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Time stamp</a:t>
            </a:r>
            <a:endParaRPr lang="zh-CN" altLang="en-US" sz="1600" dirty="0"/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CD2FC9E4-9B46-4288-9D8A-6FD827AF5D45}"/>
              </a:ext>
            </a:extLst>
          </p:cNvPr>
          <p:cNvCxnSpPr>
            <a:cxnSpLocks/>
          </p:cNvCxnSpPr>
          <p:nvPr/>
        </p:nvCxnSpPr>
        <p:spPr>
          <a:xfrm flipH="1" flipV="1">
            <a:off x="6898398" y="5004223"/>
            <a:ext cx="517470" cy="666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F41C6DE6-12AE-494D-A83D-E4BE18AE637E}"/>
              </a:ext>
            </a:extLst>
          </p:cNvPr>
          <p:cNvSpPr txBox="1"/>
          <p:nvPr/>
        </p:nvSpPr>
        <p:spPr>
          <a:xfrm>
            <a:off x="6781028" y="5689952"/>
            <a:ext cx="1269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Chat Name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1929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B6B69F-9E19-4A9C-8333-D2460B475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680527"/>
          </a:xfrm>
        </p:spPr>
        <p:txBody>
          <a:bodyPr/>
          <a:lstStyle/>
          <a:p>
            <a:r>
              <a:rPr lang="en-US" altLang="zh-CN" dirty="0"/>
              <a:t>Logic Flow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014616-18E9-477A-A195-FADADA5FD8AD}"/>
              </a:ext>
            </a:extLst>
          </p:cNvPr>
          <p:cNvSpPr txBox="1"/>
          <p:nvPr/>
        </p:nvSpPr>
        <p:spPr>
          <a:xfrm>
            <a:off x="671116" y="1990958"/>
            <a:ext cx="60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File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5DDC126-A534-4B2C-A432-A06A059B9B5A}"/>
              </a:ext>
            </a:extLst>
          </p:cNvPr>
          <p:cNvSpPr txBox="1"/>
          <p:nvPr/>
        </p:nvSpPr>
        <p:spPr>
          <a:xfrm>
            <a:off x="528505" y="3595662"/>
            <a:ext cx="88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Server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6D48BCA-1A2F-4A34-AF8A-FF5B36A46CB6}"/>
              </a:ext>
            </a:extLst>
          </p:cNvPr>
          <p:cNvSpPr txBox="1"/>
          <p:nvPr/>
        </p:nvSpPr>
        <p:spPr>
          <a:xfrm>
            <a:off x="528505" y="5200367"/>
            <a:ext cx="88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Client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4FE2803-73EA-46B3-923C-AF51909F84CA}"/>
              </a:ext>
            </a:extLst>
          </p:cNvPr>
          <p:cNvSpPr txBox="1"/>
          <p:nvPr/>
        </p:nvSpPr>
        <p:spPr>
          <a:xfrm>
            <a:off x="1770507" y="5200367"/>
            <a:ext cx="62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Start GUI</a:t>
            </a:r>
            <a:endParaRPr lang="zh-CN" altLang="en-US" sz="14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0D5B1679-3857-4A11-882F-48BF17441136}"/>
              </a:ext>
            </a:extLst>
          </p:cNvPr>
          <p:cNvCxnSpPr>
            <a:cxnSpLocks/>
          </p:cNvCxnSpPr>
          <p:nvPr/>
        </p:nvCxnSpPr>
        <p:spPr>
          <a:xfrm>
            <a:off x="1275124" y="5385033"/>
            <a:ext cx="5119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45E5E134-1D0A-472C-B2EF-7BEB0FC891EB}"/>
              </a:ext>
            </a:extLst>
          </p:cNvPr>
          <p:cNvSpPr txBox="1"/>
          <p:nvPr/>
        </p:nvSpPr>
        <p:spPr>
          <a:xfrm>
            <a:off x="1346431" y="5385033"/>
            <a:ext cx="369332" cy="11205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/>
              <a:t>My username</a:t>
            </a:r>
            <a:endParaRPr lang="zh-CN" altLang="en-US" sz="12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AC01C0C-A0E3-465B-9569-5D0B482FC39F}"/>
              </a:ext>
            </a:extLst>
          </p:cNvPr>
          <p:cNvSpPr txBox="1"/>
          <p:nvPr/>
        </p:nvSpPr>
        <p:spPr>
          <a:xfrm>
            <a:off x="1691024" y="3595662"/>
            <a:ext cx="746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Start Server</a:t>
            </a:r>
            <a:endParaRPr lang="zh-CN" altLang="en-US" sz="1400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7A703B3-90D4-4B3A-9196-99ED2424205E}"/>
              </a:ext>
            </a:extLst>
          </p:cNvPr>
          <p:cNvCxnSpPr>
            <a:stCxn id="7" idx="0"/>
          </p:cNvCxnSpPr>
          <p:nvPr/>
        </p:nvCxnSpPr>
        <p:spPr>
          <a:xfrm flipV="1">
            <a:off x="2080685" y="4118882"/>
            <a:ext cx="0" cy="1081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DBACDF29-C143-42A8-8118-688EF0FE5232}"/>
              </a:ext>
            </a:extLst>
          </p:cNvPr>
          <p:cNvSpPr txBox="1"/>
          <p:nvPr/>
        </p:nvSpPr>
        <p:spPr>
          <a:xfrm>
            <a:off x="2080685" y="1914014"/>
            <a:ext cx="80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List File</a:t>
            </a:r>
            <a:endParaRPr lang="zh-CN" altLang="en-US" sz="1400" dirty="0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AE30CCCA-8DF6-4EB7-B471-41166131721A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2080685" y="2221791"/>
            <a:ext cx="402564" cy="1301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D4759BA6-4545-4D20-9E18-96B68E9B53BA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2483249" y="2221791"/>
            <a:ext cx="419556" cy="1373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F58DDF46-4F61-4974-B687-6AC55CC0BF2F}"/>
              </a:ext>
            </a:extLst>
          </p:cNvPr>
          <p:cNvSpPr txBox="1"/>
          <p:nvPr/>
        </p:nvSpPr>
        <p:spPr>
          <a:xfrm>
            <a:off x="2529602" y="3595662"/>
            <a:ext cx="84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My chat list</a:t>
            </a:r>
            <a:endParaRPr lang="zh-CN" altLang="en-US" sz="1400" dirty="0"/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994468CA-52C6-413F-8D64-2134F9CCE114}"/>
              </a:ext>
            </a:extLst>
          </p:cNvPr>
          <p:cNvCxnSpPr>
            <a:cxnSpLocks/>
          </p:cNvCxnSpPr>
          <p:nvPr/>
        </p:nvCxnSpPr>
        <p:spPr>
          <a:xfrm>
            <a:off x="3372370" y="3823717"/>
            <a:ext cx="360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802015C9-FA98-4B36-B1BF-E194059FDA75}"/>
              </a:ext>
            </a:extLst>
          </p:cNvPr>
          <p:cNvSpPr txBox="1"/>
          <p:nvPr/>
        </p:nvSpPr>
        <p:spPr>
          <a:xfrm>
            <a:off x="3646736" y="3595662"/>
            <a:ext cx="84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Sorted List</a:t>
            </a:r>
            <a:endParaRPr lang="zh-CN" altLang="en-US" sz="14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7DA61E75-C1C1-48EA-A19F-159D5A7D2FE8}"/>
              </a:ext>
            </a:extLst>
          </p:cNvPr>
          <p:cNvSpPr txBox="1"/>
          <p:nvPr/>
        </p:nvSpPr>
        <p:spPr>
          <a:xfrm>
            <a:off x="3363769" y="3857272"/>
            <a:ext cx="369332" cy="11205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/>
              <a:t>Sort by time</a:t>
            </a:r>
            <a:endParaRPr lang="zh-CN" altLang="en-US" sz="1200" dirty="0"/>
          </a:p>
        </p:txBody>
      </p: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938A5255-D8D6-4217-8EAE-EC90902AF2DA}"/>
              </a:ext>
            </a:extLst>
          </p:cNvPr>
          <p:cNvCxnSpPr>
            <a:cxnSpLocks/>
          </p:cNvCxnSpPr>
          <p:nvPr/>
        </p:nvCxnSpPr>
        <p:spPr>
          <a:xfrm>
            <a:off x="3927661" y="4118882"/>
            <a:ext cx="0" cy="990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C627B3D2-7973-486C-90F2-09DB6FE7970D}"/>
              </a:ext>
            </a:extLst>
          </p:cNvPr>
          <p:cNvSpPr txBox="1"/>
          <p:nvPr/>
        </p:nvSpPr>
        <p:spPr>
          <a:xfrm>
            <a:off x="3646736" y="5123423"/>
            <a:ext cx="6203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Show it on GUI</a:t>
            </a:r>
            <a:endParaRPr lang="zh-CN" altLang="en-US" sz="1400" dirty="0"/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9364D946-4DC6-4A85-86A1-AF1E08C80A74}"/>
              </a:ext>
            </a:extLst>
          </p:cNvPr>
          <p:cNvCxnSpPr>
            <a:cxnSpLocks/>
          </p:cNvCxnSpPr>
          <p:nvPr/>
        </p:nvCxnSpPr>
        <p:spPr>
          <a:xfrm>
            <a:off x="4195272" y="5569699"/>
            <a:ext cx="533318" cy="437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E97F16E2-E45D-420D-9A1B-0418F30D16E5}"/>
              </a:ext>
            </a:extLst>
          </p:cNvPr>
          <p:cNvSpPr txBox="1"/>
          <p:nvPr/>
        </p:nvSpPr>
        <p:spPr>
          <a:xfrm>
            <a:off x="4232292" y="5781153"/>
            <a:ext cx="369332" cy="11205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/>
              <a:t>Click on Chat</a:t>
            </a:r>
            <a:endParaRPr lang="zh-CN" altLang="en-US" sz="1200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F01371A9-5566-4C6F-96FC-7928F727837A}"/>
              </a:ext>
            </a:extLst>
          </p:cNvPr>
          <p:cNvSpPr txBox="1"/>
          <p:nvPr/>
        </p:nvSpPr>
        <p:spPr>
          <a:xfrm>
            <a:off x="4730251" y="5757166"/>
            <a:ext cx="6203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Start Chat Box</a:t>
            </a:r>
            <a:endParaRPr lang="zh-CN" altLang="en-US" sz="14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35EBE42E-E8D4-44E3-BFD6-296A6733E828}"/>
              </a:ext>
            </a:extLst>
          </p:cNvPr>
          <p:cNvCxnSpPr>
            <a:cxnSpLocks/>
          </p:cNvCxnSpPr>
          <p:nvPr/>
        </p:nvCxnSpPr>
        <p:spPr>
          <a:xfrm flipV="1">
            <a:off x="4173402" y="5123424"/>
            <a:ext cx="555188" cy="387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80DE265F-ADA1-41C7-AB56-FDD0729BC9FB}"/>
              </a:ext>
            </a:extLst>
          </p:cNvPr>
          <p:cNvSpPr txBox="1"/>
          <p:nvPr/>
        </p:nvSpPr>
        <p:spPr>
          <a:xfrm>
            <a:off x="4707879" y="4901703"/>
            <a:ext cx="1024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Input username etc.</a:t>
            </a:r>
            <a:endParaRPr lang="zh-CN" altLang="en-US" sz="1400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D32D7A38-498F-4B8B-9060-DD8F74A2D0C9}"/>
              </a:ext>
            </a:extLst>
          </p:cNvPr>
          <p:cNvSpPr txBox="1"/>
          <p:nvPr/>
        </p:nvSpPr>
        <p:spPr>
          <a:xfrm>
            <a:off x="4173402" y="4521295"/>
            <a:ext cx="369332" cy="11205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/>
              <a:t>Start New</a:t>
            </a:r>
            <a:endParaRPr lang="zh-CN" altLang="en-US" sz="1200" dirty="0"/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E5745D6A-4984-4C94-B22A-C094897BA4F8}"/>
              </a:ext>
            </a:extLst>
          </p:cNvPr>
          <p:cNvCxnSpPr/>
          <p:nvPr/>
        </p:nvCxnSpPr>
        <p:spPr>
          <a:xfrm flipV="1">
            <a:off x="5350607" y="4041938"/>
            <a:ext cx="0" cy="1081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00B67ED4-B9F8-4D17-A6DB-22087025C9D3}"/>
              </a:ext>
            </a:extLst>
          </p:cNvPr>
          <p:cNvSpPr txBox="1"/>
          <p:nvPr/>
        </p:nvSpPr>
        <p:spPr>
          <a:xfrm>
            <a:off x="4788474" y="3562107"/>
            <a:ext cx="114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Username validation</a:t>
            </a:r>
            <a:endParaRPr lang="zh-CN" altLang="en-US" sz="14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3A3C1641-943F-4232-8590-5BA24C9C54F8}"/>
              </a:ext>
            </a:extLst>
          </p:cNvPr>
          <p:cNvSpPr txBox="1"/>
          <p:nvPr/>
        </p:nvSpPr>
        <p:spPr>
          <a:xfrm>
            <a:off x="5235863" y="1914014"/>
            <a:ext cx="98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User Data</a:t>
            </a:r>
            <a:endParaRPr lang="zh-CN" altLang="en-US" sz="1400" dirty="0"/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6CDDDDF3-47FC-442B-8685-72C75CCA5C53}"/>
              </a:ext>
            </a:extLst>
          </p:cNvPr>
          <p:cNvCxnSpPr>
            <a:cxnSpLocks/>
          </p:cNvCxnSpPr>
          <p:nvPr/>
        </p:nvCxnSpPr>
        <p:spPr>
          <a:xfrm flipV="1">
            <a:off x="5324466" y="2241209"/>
            <a:ext cx="402564" cy="1301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EF93F44D-E1A7-482D-88A8-A8F4BF58297E}"/>
              </a:ext>
            </a:extLst>
          </p:cNvPr>
          <p:cNvCxnSpPr>
            <a:cxnSpLocks/>
          </p:cNvCxnSpPr>
          <p:nvPr/>
        </p:nvCxnSpPr>
        <p:spPr>
          <a:xfrm>
            <a:off x="5727030" y="2281879"/>
            <a:ext cx="368970" cy="1280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4389EC1C-7DA2-4971-BE6B-26E21B0C1491}"/>
              </a:ext>
            </a:extLst>
          </p:cNvPr>
          <p:cNvSpPr txBox="1"/>
          <p:nvPr/>
        </p:nvSpPr>
        <p:spPr>
          <a:xfrm>
            <a:off x="5803903" y="3562107"/>
            <a:ext cx="114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Exist validation</a:t>
            </a:r>
            <a:endParaRPr lang="zh-CN" altLang="en-US" sz="1400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1B6331C9-327E-43E3-8A56-DF725840B401}"/>
              </a:ext>
            </a:extLst>
          </p:cNvPr>
          <p:cNvSpPr txBox="1"/>
          <p:nvPr/>
        </p:nvSpPr>
        <p:spPr>
          <a:xfrm>
            <a:off x="6610011" y="1920306"/>
            <a:ext cx="98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List File</a:t>
            </a:r>
            <a:endParaRPr lang="zh-CN" altLang="en-US" sz="1400" dirty="0"/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F7ECFBCE-9B50-4CA5-A8A0-E552CF5B3AE5}"/>
              </a:ext>
            </a:extLst>
          </p:cNvPr>
          <p:cNvCxnSpPr>
            <a:cxnSpLocks/>
          </p:cNvCxnSpPr>
          <p:nvPr/>
        </p:nvCxnSpPr>
        <p:spPr>
          <a:xfrm flipV="1">
            <a:off x="6698614" y="2247501"/>
            <a:ext cx="402564" cy="1301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6B6F7DDE-F3FE-4989-ADAD-11925D6FC6EB}"/>
              </a:ext>
            </a:extLst>
          </p:cNvPr>
          <p:cNvCxnSpPr>
            <a:cxnSpLocks/>
          </p:cNvCxnSpPr>
          <p:nvPr/>
        </p:nvCxnSpPr>
        <p:spPr>
          <a:xfrm>
            <a:off x="7101178" y="2288171"/>
            <a:ext cx="368970" cy="1280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>
            <a:extLst>
              <a:ext uri="{FF2B5EF4-FFF2-40B4-BE49-F238E27FC236}">
                <a16:creationId xmlns:a16="http://schemas.microsoft.com/office/drawing/2014/main" id="{5F7965D0-F850-466D-8766-9B81963BA2BE}"/>
              </a:ext>
            </a:extLst>
          </p:cNvPr>
          <p:cNvSpPr txBox="1"/>
          <p:nvPr/>
        </p:nvSpPr>
        <p:spPr>
          <a:xfrm>
            <a:off x="7101178" y="3593267"/>
            <a:ext cx="1142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Passed</a:t>
            </a:r>
            <a:endParaRPr lang="zh-CN" altLang="en-US" sz="1400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E946A326-F826-4706-B46C-F96232F9412C}"/>
              </a:ext>
            </a:extLst>
          </p:cNvPr>
          <p:cNvCxnSpPr>
            <a:cxnSpLocks/>
          </p:cNvCxnSpPr>
          <p:nvPr/>
        </p:nvCxnSpPr>
        <p:spPr>
          <a:xfrm flipV="1">
            <a:off x="7703792" y="2175624"/>
            <a:ext cx="1014135" cy="1407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9982999A-415B-40FF-9807-B5A5C478F330}"/>
              </a:ext>
            </a:extLst>
          </p:cNvPr>
          <p:cNvSpPr txBox="1"/>
          <p:nvPr/>
        </p:nvSpPr>
        <p:spPr>
          <a:xfrm>
            <a:off x="8277426" y="2613769"/>
            <a:ext cx="1142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Write File</a:t>
            </a:r>
            <a:endParaRPr lang="zh-CN" altLang="en-US" sz="1400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1DB75928-5BEE-4951-BC06-524B275BC86F}"/>
              </a:ext>
            </a:extLst>
          </p:cNvPr>
          <p:cNvSpPr txBox="1"/>
          <p:nvPr/>
        </p:nvSpPr>
        <p:spPr>
          <a:xfrm>
            <a:off x="8651681" y="1915362"/>
            <a:ext cx="98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List File</a:t>
            </a:r>
            <a:endParaRPr lang="zh-CN" altLang="en-US" sz="1400" dirty="0"/>
          </a:p>
        </p:txBody>
      </p: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86F62447-4BD3-4296-9EE6-77211726B79A}"/>
              </a:ext>
            </a:extLst>
          </p:cNvPr>
          <p:cNvCxnSpPr>
            <a:cxnSpLocks/>
          </p:cNvCxnSpPr>
          <p:nvPr/>
        </p:nvCxnSpPr>
        <p:spPr>
          <a:xfrm>
            <a:off x="7592345" y="3922535"/>
            <a:ext cx="0" cy="1277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:a16="http://schemas.microsoft.com/office/drawing/2014/main" id="{C651AE6F-DFFF-42BF-9125-9E5C81E9D6FD}"/>
              </a:ext>
            </a:extLst>
          </p:cNvPr>
          <p:cNvSpPr txBox="1"/>
          <p:nvPr/>
        </p:nvSpPr>
        <p:spPr>
          <a:xfrm>
            <a:off x="7092549" y="5239627"/>
            <a:ext cx="1142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Refresh GUI</a:t>
            </a:r>
            <a:endParaRPr lang="zh-CN" altLang="en-US" sz="1400" dirty="0"/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BBE7DFFA-5404-40CC-8DF4-6904C63F65D1}"/>
              </a:ext>
            </a:extLst>
          </p:cNvPr>
          <p:cNvSpPr/>
          <p:nvPr/>
        </p:nvSpPr>
        <p:spPr>
          <a:xfrm>
            <a:off x="1715763" y="1782147"/>
            <a:ext cx="2548516" cy="488924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FDD79DBB-23C7-4B6A-979D-057A1D556B2D}"/>
              </a:ext>
            </a:extLst>
          </p:cNvPr>
          <p:cNvSpPr/>
          <p:nvPr/>
        </p:nvSpPr>
        <p:spPr>
          <a:xfrm>
            <a:off x="4678494" y="1782147"/>
            <a:ext cx="3598932" cy="488924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BC3A0B6A-8335-4D43-BB22-67EED6615B5D}"/>
              </a:ext>
            </a:extLst>
          </p:cNvPr>
          <p:cNvSpPr txBox="1"/>
          <p:nvPr/>
        </p:nvSpPr>
        <p:spPr>
          <a:xfrm>
            <a:off x="2381361" y="1413196"/>
            <a:ext cx="98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Display</a:t>
            </a:r>
            <a:endParaRPr lang="zh-CN" altLang="en-US" sz="1400" b="1" dirty="0"/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656198ED-01B0-4F46-9358-5B57B720BFCA}"/>
              </a:ext>
            </a:extLst>
          </p:cNvPr>
          <p:cNvSpPr txBox="1"/>
          <p:nvPr/>
        </p:nvSpPr>
        <p:spPr>
          <a:xfrm>
            <a:off x="5986793" y="1420379"/>
            <a:ext cx="982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Validation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0882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7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3C5055-A88B-44C2-BEC8-EB2EE09AB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717" y="347209"/>
            <a:ext cx="9950103" cy="915419"/>
          </a:xfrm>
        </p:spPr>
        <p:txBody>
          <a:bodyPr/>
          <a:lstStyle/>
          <a:p>
            <a:r>
              <a:rPr lang="en-US" altLang="zh-CN" dirty="0"/>
              <a:t>Validation Demo</a:t>
            </a:r>
            <a:endParaRPr lang="zh-CN" altLang="en-US" dirty="0"/>
          </a:p>
        </p:txBody>
      </p:sp>
      <p:pic>
        <p:nvPicPr>
          <p:cNvPr id="4" name="zoom_1">
            <a:hlinkClick r:id="" action="ppaction://media"/>
            <a:extLst>
              <a:ext uri="{FF2B5EF4-FFF2-40B4-BE49-F238E27FC236}">
                <a16:creationId xmlns:a16="http://schemas.microsoft.com/office/drawing/2014/main" id="{AC439214-9C39-4669-8FDB-DE3A35EB976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74852" y="1458572"/>
            <a:ext cx="9242295" cy="5198443"/>
          </a:xfrm>
        </p:spPr>
      </p:pic>
    </p:spTree>
    <p:extLst>
      <p:ext uri="{BB962C8B-B14F-4D97-AF65-F5344CB8AC3E}">
        <p14:creationId xmlns:p14="http://schemas.microsoft.com/office/powerpoint/2010/main" val="22610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ocksVTI">
  <a:themeElements>
    <a:clrScheme name="AnalogousFromLightSeedRightStep">
      <a:dk1>
        <a:srgbClr val="000000"/>
      </a:dk1>
      <a:lt1>
        <a:srgbClr val="FFFFFF"/>
      </a:lt1>
      <a:dk2>
        <a:srgbClr val="412624"/>
      </a:dk2>
      <a:lt2>
        <a:srgbClr val="E2E8E8"/>
      </a:lt2>
      <a:accent1>
        <a:srgbClr val="C69996"/>
      </a:accent1>
      <a:accent2>
        <a:srgbClr val="BA9C7F"/>
      </a:accent2>
      <a:accent3>
        <a:srgbClr val="A8A580"/>
      </a:accent3>
      <a:accent4>
        <a:srgbClr val="99AA74"/>
      </a:accent4>
      <a:accent5>
        <a:srgbClr val="8DAC82"/>
      </a:accent5>
      <a:accent6>
        <a:srgbClr val="78AF80"/>
      </a:accent6>
      <a:hlink>
        <a:srgbClr val="578D91"/>
      </a:hlink>
      <a:folHlink>
        <a:srgbClr val="7F7F7F"/>
      </a:folHlink>
    </a:clrScheme>
    <a:fontScheme name="Avenir">
      <a:majorFont>
        <a:latin typeface="Microsoft YaHei"/>
        <a:ea typeface=""/>
        <a:cs typeface=""/>
      </a:majorFont>
      <a:minorFont>
        <a:latin typeface="Microsoft YaHe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sVTI" id="{31656FE6-20D8-4105-85EA-706EC9332BE9}" vid="{039DFFC9-9B25-4063-9235-B287A446F5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99</Words>
  <Application>Microsoft Office PowerPoint</Application>
  <PresentationFormat>宽屏</PresentationFormat>
  <Paragraphs>45</Paragraphs>
  <Slides>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Microsoft YaHei Light</vt:lpstr>
      <vt:lpstr>Microsoft YaHei</vt:lpstr>
      <vt:lpstr>Arial</vt:lpstr>
      <vt:lpstr>Courier New</vt:lpstr>
      <vt:lpstr>BlocksVTI</vt:lpstr>
      <vt:lpstr>Chat List Section</vt:lpstr>
      <vt:lpstr>Section Overview</vt:lpstr>
      <vt:lpstr>Logic Flow</vt:lpstr>
      <vt:lpstr>Validation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 List Section</dc:title>
  <dc:creator>Weihang Li</dc:creator>
  <cp:lastModifiedBy>Weihang Li</cp:lastModifiedBy>
  <cp:revision>8</cp:revision>
  <dcterms:created xsi:type="dcterms:W3CDTF">2021-05-01T22:07:52Z</dcterms:created>
  <dcterms:modified xsi:type="dcterms:W3CDTF">2021-05-02T00:39:10Z</dcterms:modified>
</cp:coreProperties>
</file>